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281" r:id="rId4"/>
    <p:sldId id="279" r:id="rId5"/>
    <p:sldId id="278" r:id="rId6"/>
    <p:sldId id="280" r:id="rId7"/>
    <p:sldId id="277" r:id="rId8"/>
    <p:sldId id="28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B0B0B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CB653A-0E1F-4ED4-9DCD-F2F093D9C2E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CCFC51-5BE6-4108-9E66-890D59C82A80}">
      <dgm:prSet custT="1"/>
      <dgm:spPr/>
      <dgm:t>
        <a:bodyPr/>
        <a:lstStyle/>
        <a:p>
          <a:pPr>
            <a:defRPr cap="all"/>
          </a:pPr>
          <a:r>
            <a:rPr lang="en-US" sz="1800" b="1" cap="none" dirty="0"/>
            <a:t>Data Is Deduplicated At The Source(back-up Client)</a:t>
          </a:r>
        </a:p>
      </dgm:t>
    </dgm:pt>
    <dgm:pt modelId="{C4332FB0-2ED0-43B5-8630-C9BC1BF1D430}" type="parTrans" cxnId="{85125D3E-BDC7-4905-B85B-CC1E663DDE3F}">
      <dgm:prSet/>
      <dgm:spPr/>
      <dgm:t>
        <a:bodyPr/>
        <a:lstStyle/>
        <a:p>
          <a:endParaRPr lang="en-US"/>
        </a:p>
      </dgm:t>
    </dgm:pt>
    <dgm:pt modelId="{77B94987-5D7E-42E1-89AD-31F13EDFA070}" type="sibTrans" cxnId="{85125D3E-BDC7-4905-B85B-CC1E663DDE3F}">
      <dgm:prSet/>
      <dgm:spPr/>
      <dgm:t>
        <a:bodyPr/>
        <a:lstStyle/>
        <a:p>
          <a:endParaRPr lang="en-US"/>
        </a:p>
      </dgm:t>
    </dgm:pt>
    <dgm:pt modelId="{638BBAE1-6429-4D5D-95A2-6CF8F029DFE6}">
      <dgm:prSet custT="1"/>
      <dgm:spPr/>
      <dgm:t>
        <a:bodyPr/>
        <a:lstStyle/>
        <a:p>
          <a:pPr>
            <a:defRPr cap="all"/>
          </a:pPr>
          <a:r>
            <a:rPr lang="en-US" sz="1800" b="1" cap="none" dirty="0"/>
            <a:t>Back-up Client Sends Only New, Unique Segments Across The Network.</a:t>
          </a:r>
        </a:p>
      </dgm:t>
    </dgm:pt>
    <dgm:pt modelId="{B081A49C-C0DC-4A99-BF18-56733B6124B0}" type="parTrans" cxnId="{5B4876BF-6620-498E-A981-531FCED1CB19}">
      <dgm:prSet/>
      <dgm:spPr/>
      <dgm:t>
        <a:bodyPr/>
        <a:lstStyle/>
        <a:p>
          <a:endParaRPr lang="en-US"/>
        </a:p>
      </dgm:t>
    </dgm:pt>
    <dgm:pt modelId="{AF0A9CF1-BD48-4C1F-A7BC-862AC5CF6D22}" type="sibTrans" cxnId="{5B4876BF-6620-498E-A981-531FCED1CB19}">
      <dgm:prSet/>
      <dgm:spPr/>
      <dgm:t>
        <a:bodyPr/>
        <a:lstStyle/>
        <a:p>
          <a:endParaRPr lang="en-US"/>
        </a:p>
      </dgm:t>
    </dgm:pt>
    <dgm:pt modelId="{C5CCB30E-8465-406F-ADEC-49F170E8BD2A}">
      <dgm:prSet/>
      <dgm:spPr/>
      <dgm:t>
        <a:bodyPr/>
        <a:lstStyle/>
        <a:p>
          <a:pPr>
            <a:defRPr cap="all"/>
          </a:pPr>
          <a:r>
            <a:rPr lang="en-US" b="1" cap="none" dirty="0"/>
            <a:t>Reduced Storage Capacity  And Network Band-width Requirements.</a:t>
          </a:r>
        </a:p>
      </dgm:t>
    </dgm:pt>
    <dgm:pt modelId="{BB50B497-38D4-49FD-8433-23AC50E4EA61}" type="parTrans" cxnId="{76F29457-025D-43AE-973E-577823460281}">
      <dgm:prSet/>
      <dgm:spPr/>
      <dgm:t>
        <a:bodyPr/>
        <a:lstStyle/>
        <a:p>
          <a:endParaRPr lang="en-US"/>
        </a:p>
      </dgm:t>
    </dgm:pt>
    <dgm:pt modelId="{8EB74E2A-C1CD-4C2B-9616-A9B70C3604D7}" type="sibTrans" cxnId="{76F29457-025D-43AE-973E-577823460281}">
      <dgm:prSet/>
      <dgm:spPr/>
      <dgm:t>
        <a:bodyPr/>
        <a:lstStyle/>
        <a:p>
          <a:endParaRPr lang="en-US"/>
        </a:p>
      </dgm:t>
    </dgm:pt>
    <dgm:pt modelId="{0565AE77-1345-4375-BA75-22216C65A82C}" type="pres">
      <dgm:prSet presAssocID="{CCCB653A-0E1F-4ED4-9DCD-F2F093D9C2ED}" presName="root" presStyleCnt="0">
        <dgm:presLayoutVars>
          <dgm:dir/>
          <dgm:resizeHandles val="exact"/>
        </dgm:presLayoutVars>
      </dgm:prSet>
      <dgm:spPr/>
    </dgm:pt>
    <dgm:pt modelId="{0972EA37-89E9-4135-BCE7-992C28C16DED}" type="pres">
      <dgm:prSet presAssocID="{23CCFC51-5BE6-4108-9E66-890D59C82A80}" presName="compNode" presStyleCnt="0"/>
      <dgm:spPr/>
    </dgm:pt>
    <dgm:pt modelId="{7C9103FD-285D-4E3D-A9D0-B0980744C386}" type="pres">
      <dgm:prSet presAssocID="{23CCFC51-5BE6-4108-9E66-890D59C82A80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0068DC5-758E-42C4-9E81-35FACFBAC98E}" type="pres">
      <dgm:prSet presAssocID="{23CCFC51-5BE6-4108-9E66-890D59C82A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218BDDD-C4A4-4DD0-814E-13134C05F1A2}" type="pres">
      <dgm:prSet presAssocID="{23CCFC51-5BE6-4108-9E66-890D59C82A80}" presName="spaceRect" presStyleCnt="0"/>
      <dgm:spPr/>
    </dgm:pt>
    <dgm:pt modelId="{CFAEF672-DEBD-4485-8D42-36300D0E3139}" type="pres">
      <dgm:prSet presAssocID="{23CCFC51-5BE6-4108-9E66-890D59C82A80}" presName="textRect" presStyleLbl="revTx" presStyleIdx="0" presStyleCnt="3">
        <dgm:presLayoutVars>
          <dgm:chMax val="1"/>
          <dgm:chPref val="1"/>
        </dgm:presLayoutVars>
      </dgm:prSet>
      <dgm:spPr/>
    </dgm:pt>
    <dgm:pt modelId="{DA63712E-D534-471A-9269-43F20F4AB807}" type="pres">
      <dgm:prSet presAssocID="{77B94987-5D7E-42E1-89AD-31F13EDFA070}" presName="sibTrans" presStyleCnt="0"/>
      <dgm:spPr/>
    </dgm:pt>
    <dgm:pt modelId="{B0F8AFF7-D0C4-463D-B305-541547D6A3CB}" type="pres">
      <dgm:prSet presAssocID="{638BBAE1-6429-4D5D-95A2-6CF8F029DFE6}" presName="compNode" presStyleCnt="0"/>
      <dgm:spPr/>
    </dgm:pt>
    <dgm:pt modelId="{DD03C945-0553-4276-9D4C-45E063213A32}" type="pres">
      <dgm:prSet presAssocID="{638BBAE1-6429-4D5D-95A2-6CF8F029DFE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F19C9DB-0AF7-4601-920B-D9329BBA9A03}" type="pres">
      <dgm:prSet presAssocID="{638BBAE1-6429-4D5D-95A2-6CF8F029DF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8FB550B-8902-445F-9317-E693E6CF2305}" type="pres">
      <dgm:prSet presAssocID="{638BBAE1-6429-4D5D-95A2-6CF8F029DFE6}" presName="spaceRect" presStyleCnt="0"/>
      <dgm:spPr/>
    </dgm:pt>
    <dgm:pt modelId="{C53DF6F6-82B1-4FF6-990B-806343AFDC28}" type="pres">
      <dgm:prSet presAssocID="{638BBAE1-6429-4D5D-95A2-6CF8F029DFE6}" presName="textRect" presStyleLbl="revTx" presStyleIdx="1" presStyleCnt="3">
        <dgm:presLayoutVars>
          <dgm:chMax val="1"/>
          <dgm:chPref val="1"/>
        </dgm:presLayoutVars>
      </dgm:prSet>
      <dgm:spPr/>
    </dgm:pt>
    <dgm:pt modelId="{7C2D0989-B38C-4CE7-8136-35CAB10F3D77}" type="pres">
      <dgm:prSet presAssocID="{AF0A9CF1-BD48-4C1F-A7BC-862AC5CF6D22}" presName="sibTrans" presStyleCnt="0"/>
      <dgm:spPr/>
    </dgm:pt>
    <dgm:pt modelId="{60892321-B49F-4229-A3BF-2C9DD20FDFE1}" type="pres">
      <dgm:prSet presAssocID="{C5CCB30E-8465-406F-ADEC-49F170E8BD2A}" presName="compNode" presStyleCnt="0"/>
      <dgm:spPr/>
    </dgm:pt>
    <dgm:pt modelId="{3D7C5535-0655-47E7-B9A7-3C46B7F51245}" type="pres">
      <dgm:prSet presAssocID="{C5CCB30E-8465-406F-ADEC-49F170E8BD2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2D32AB9-31B6-4BF4-8ED4-2D93A26389EC}" type="pres">
      <dgm:prSet presAssocID="{C5CCB30E-8465-406F-ADEC-49F170E8BD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67B783C0-5287-4BC0-B207-9EE172475621}" type="pres">
      <dgm:prSet presAssocID="{C5CCB30E-8465-406F-ADEC-49F170E8BD2A}" presName="spaceRect" presStyleCnt="0"/>
      <dgm:spPr/>
    </dgm:pt>
    <dgm:pt modelId="{3BA238BD-6A6D-4C89-A427-1B4B4E70EC03}" type="pres">
      <dgm:prSet presAssocID="{C5CCB30E-8465-406F-ADEC-49F170E8BD2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BF1E31-7FA6-484B-B948-4B99C0B56DDA}" type="presOf" srcId="{23CCFC51-5BE6-4108-9E66-890D59C82A80}" destId="{CFAEF672-DEBD-4485-8D42-36300D0E3139}" srcOrd="0" destOrd="0" presId="urn:microsoft.com/office/officeart/2018/5/layout/IconLeafLabelList"/>
    <dgm:cxn modelId="{85125D3E-BDC7-4905-B85B-CC1E663DDE3F}" srcId="{CCCB653A-0E1F-4ED4-9DCD-F2F093D9C2ED}" destId="{23CCFC51-5BE6-4108-9E66-890D59C82A80}" srcOrd="0" destOrd="0" parTransId="{C4332FB0-2ED0-43B5-8630-C9BC1BF1D430}" sibTransId="{77B94987-5D7E-42E1-89AD-31F13EDFA070}"/>
    <dgm:cxn modelId="{76F29457-025D-43AE-973E-577823460281}" srcId="{CCCB653A-0E1F-4ED4-9DCD-F2F093D9C2ED}" destId="{C5CCB30E-8465-406F-ADEC-49F170E8BD2A}" srcOrd="2" destOrd="0" parTransId="{BB50B497-38D4-49FD-8433-23AC50E4EA61}" sibTransId="{8EB74E2A-C1CD-4C2B-9616-A9B70C3604D7}"/>
    <dgm:cxn modelId="{66E06098-29A1-4DEB-9BE5-DB996AC49082}" type="presOf" srcId="{C5CCB30E-8465-406F-ADEC-49F170E8BD2A}" destId="{3BA238BD-6A6D-4C89-A427-1B4B4E70EC03}" srcOrd="0" destOrd="0" presId="urn:microsoft.com/office/officeart/2018/5/layout/IconLeafLabelList"/>
    <dgm:cxn modelId="{5B4876BF-6620-498E-A981-531FCED1CB19}" srcId="{CCCB653A-0E1F-4ED4-9DCD-F2F093D9C2ED}" destId="{638BBAE1-6429-4D5D-95A2-6CF8F029DFE6}" srcOrd="1" destOrd="0" parTransId="{B081A49C-C0DC-4A99-BF18-56733B6124B0}" sibTransId="{AF0A9CF1-BD48-4C1F-A7BC-862AC5CF6D22}"/>
    <dgm:cxn modelId="{87E4F1DD-319A-46A1-B53D-54FE30479796}" type="presOf" srcId="{638BBAE1-6429-4D5D-95A2-6CF8F029DFE6}" destId="{C53DF6F6-82B1-4FF6-990B-806343AFDC28}" srcOrd="0" destOrd="0" presId="urn:microsoft.com/office/officeart/2018/5/layout/IconLeafLabelList"/>
    <dgm:cxn modelId="{1A9E69FD-6F2E-4A52-920C-AD12767C9E5E}" type="presOf" srcId="{CCCB653A-0E1F-4ED4-9DCD-F2F093D9C2ED}" destId="{0565AE77-1345-4375-BA75-22216C65A82C}" srcOrd="0" destOrd="0" presId="urn:microsoft.com/office/officeart/2018/5/layout/IconLeafLabelList"/>
    <dgm:cxn modelId="{392B640C-CBE6-4724-9C72-D3C60093D8F3}" type="presParOf" srcId="{0565AE77-1345-4375-BA75-22216C65A82C}" destId="{0972EA37-89E9-4135-BCE7-992C28C16DED}" srcOrd="0" destOrd="0" presId="urn:microsoft.com/office/officeart/2018/5/layout/IconLeafLabelList"/>
    <dgm:cxn modelId="{1D48439B-90C1-4EDD-8290-01A401971FB2}" type="presParOf" srcId="{0972EA37-89E9-4135-BCE7-992C28C16DED}" destId="{7C9103FD-285D-4E3D-A9D0-B0980744C386}" srcOrd="0" destOrd="0" presId="urn:microsoft.com/office/officeart/2018/5/layout/IconLeafLabelList"/>
    <dgm:cxn modelId="{246D73F0-799E-4970-AE0F-363DADA1C870}" type="presParOf" srcId="{0972EA37-89E9-4135-BCE7-992C28C16DED}" destId="{C0068DC5-758E-42C4-9E81-35FACFBAC98E}" srcOrd="1" destOrd="0" presId="urn:microsoft.com/office/officeart/2018/5/layout/IconLeafLabelList"/>
    <dgm:cxn modelId="{9D898993-B093-4D10-84F0-1F6196BC2CCB}" type="presParOf" srcId="{0972EA37-89E9-4135-BCE7-992C28C16DED}" destId="{D218BDDD-C4A4-4DD0-814E-13134C05F1A2}" srcOrd="2" destOrd="0" presId="urn:microsoft.com/office/officeart/2018/5/layout/IconLeafLabelList"/>
    <dgm:cxn modelId="{7CF103AF-107A-4607-BBDF-C6162B8E8FBE}" type="presParOf" srcId="{0972EA37-89E9-4135-BCE7-992C28C16DED}" destId="{CFAEF672-DEBD-4485-8D42-36300D0E3139}" srcOrd="3" destOrd="0" presId="urn:microsoft.com/office/officeart/2018/5/layout/IconLeafLabelList"/>
    <dgm:cxn modelId="{C57887EF-63E9-4023-B69B-5EFA47030370}" type="presParOf" srcId="{0565AE77-1345-4375-BA75-22216C65A82C}" destId="{DA63712E-D534-471A-9269-43F20F4AB807}" srcOrd="1" destOrd="0" presId="urn:microsoft.com/office/officeart/2018/5/layout/IconLeafLabelList"/>
    <dgm:cxn modelId="{8004176A-EC33-431E-860C-E496A7C7D4BD}" type="presParOf" srcId="{0565AE77-1345-4375-BA75-22216C65A82C}" destId="{B0F8AFF7-D0C4-463D-B305-541547D6A3CB}" srcOrd="2" destOrd="0" presId="urn:microsoft.com/office/officeart/2018/5/layout/IconLeafLabelList"/>
    <dgm:cxn modelId="{824DC58F-C347-4E49-A4B7-0E32213CA885}" type="presParOf" srcId="{B0F8AFF7-D0C4-463D-B305-541547D6A3CB}" destId="{DD03C945-0553-4276-9D4C-45E063213A32}" srcOrd="0" destOrd="0" presId="urn:microsoft.com/office/officeart/2018/5/layout/IconLeafLabelList"/>
    <dgm:cxn modelId="{E2F2D269-614D-4B8F-83E9-8FD5BFE3681E}" type="presParOf" srcId="{B0F8AFF7-D0C4-463D-B305-541547D6A3CB}" destId="{BF19C9DB-0AF7-4601-920B-D9329BBA9A03}" srcOrd="1" destOrd="0" presId="urn:microsoft.com/office/officeart/2018/5/layout/IconLeafLabelList"/>
    <dgm:cxn modelId="{326179CF-D9B1-4890-927B-5933D67F310B}" type="presParOf" srcId="{B0F8AFF7-D0C4-463D-B305-541547D6A3CB}" destId="{C8FB550B-8902-445F-9317-E693E6CF2305}" srcOrd="2" destOrd="0" presId="urn:microsoft.com/office/officeart/2018/5/layout/IconLeafLabelList"/>
    <dgm:cxn modelId="{A76CC83A-6937-4065-AC22-10D51F5D1A31}" type="presParOf" srcId="{B0F8AFF7-D0C4-463D-B305-541547D6A3CB}" destId="{C53DF6F6-82B1-4FF6-990B-806343AFDC28}" srcOrd="3" destOrd="0" presId="urn:microsoft.com/office/officeart/2018/5/layout/IconLeafLabelList"/>
    <dgm:cxn modelId="{DF76E2E0-3B83-43C4-9077-4E0F91A37165}" type="presParOf" srcId="{0565AE77-1345-4375-BA75-22216C65A82C}" destId="{7C2D0989-B38C-4CE7-8136-35CAB10F3D77}" srcOrd="3" destOrd="0" presId="urn:microsoft.com/office/officeart/2018/5/layout/IconLeafLabelList"/>
    <dgm:cxn modelId="{7B572F03-C0A1-457D-A334-5BA09E3FDE27}" type="presParOf" srcId="{0565AE77-1345-4375-BA75-22216C65A82C}" destId="{60892321-B49F-4229-A3BF-2C9DD20FDFE1}" srcOrd="4" destOrd="0" presId="urn:microsoft.com/office/officeart/2018/5/layout/IconLeafLabelList"/>
    <dgm:cxn modelId="{3E7504EC-40A0-4036-9345-10BA97C46596}" type="presParOf" srcId="{60892321-B49F-4229-A3BF-2C9DD20FDFE1}" destId="{3D7C5535-0655-47E7-B9A7-3C46B7F51245}" srcOrd="0" destOrd="0" presId="urn:microsoft.com/office/officeart/2018/5/layout/IconLeafLabelList"/>
    <dgm:cxn modelId="{5122BB08-1C82-43AB-B1D9-D01CAE93DE0B}" type="presParOf" srcId="{60892321-B49F-4229-A3BF-2C9DD20FDFE1}" destId="{52D32AB9-31B6-4BF4-8ED4-2D93A26389EC}" srcOrd="1" destOrd="0" presId="urn:microsoft.com/office/officeart/2018/5/layout/IconLeafLabelList"/>
    <dgm:cxn modelId="{856DB86D-4E2C-4725-BCBE-B931E8275A76}" type="presParOf" srcId="{60892321-B49F-4229-A3BF-2C9DD20FDFE1}" destId="{67B783C0-5287-4BC0-B207-9EE172475621}" srcOrd="2" destOrd="0" presId="urn:microsoft.com/office/officeart/2018/5/layout/IconLeafLabelList"/>
    <dgm:cxn modelId="{E0DAC770-8AA2-4E79-80BD-371BD9238B22}" type="presParOf" srcId="{60892321-B49F-4229-A3BF-2C9DD20FDFE1}" destId="{3BA238BD-6A6D-4C89-A427-1B4B4E70EC0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D4403E-EFED-401D-9357-EF271E3899D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3FE08AF-60EA-4476-8DDC-C69D37582BED}">
      <dgm:prSet custT="1"/>
      <dgm:spPr/>
      <dgm:t>
        <a:bodyPr/>
        <a:lstStyle/>
        <a:p>
          <a:r>
            <a:rPr lang="en-US" sz="1800" b="1" dirty="0"/>
            <a:t>Encryption Key Will  Be Required To Upload The Files .</a:t>
          </a:r>
          <a:endParaRPr lang="en-US" sz="1800" dirty="0"/>
        </a:p>
      </dgm:t>
    </dgm:pt>
    <dgm:pt modelId="{D01D61AE-A87A-4C8D-AFA6-E24CDEE29C8F}" type="parTrans" cxnId="{17D096B4-0F99-496F-8FDF-31D4AF891D65}">
      <dgm:prSet/>
      <dgm:spPr/>
      <dgm:t>
        <a:bodyPr/>
        <a:lstStyle/>
        <a:p>
          <a:endParaRPr lang="en-US"/>
        </a:p>
      </dgm:t>
    </dgm:pt>
    <dgm:pt modelId="{09FE8929-4F17-47B2-9582-227B4ED0548B}" type="sibTrans" cxnId="{17D096B4-0F99-496F-8FDF-31D4AF891D65}">
      <dgm:prSet/>
      <dgm:spPr/>
      <dgm:t>
        <a:bodyPr/>
        <a:lstStyle/>
        <a:p>
          <a:endParaRPr lang="en-US"/>
        </a:p>
      </dgm:t>
    </dgm:pt>
    <dgm:pt modelId="{0BF84182-0CDB-4B38-9E92-9EEE69AB9E0E}">
      <dgm:prSet custT="1"/>
      <dgm:spPr/>
      <dgm:t>
        <a:bodyPr/>
        <a:lstStyle/>
        <a:p>
          <a:r>
            <a:rPr lang="en-US" sz="1800" b="1" dirty="0"/>
            <a:t>With-out The Key No One Will Be Able To Open The File</a:t>
          </a:r>
          <a:r>
            <a:rPr lang="en-US" sz="1800" dirty="0"/>
            <a:t>.</a:t>
          </a:r>
        </a:p>
      </dgm:t>
    </dgm:pt>
    <dgm:pt modelId="{447C2A60-7982-46BA-9ABB-F88FC84EA5E0}" type="parTrans" cxnId="{15768BBF-E84B-4EA8-9D8E-CC77868A2319}">
      <dgm:prSet/>
      <dgm:spPr/>
      <dgm:t>
        <a:bodyPr/>
        <a:lstStyle/>
        <a:p>
          <a:endParaRPr lang="en-US"/>
        </a:p>
      </dgm:t>
    </dgm:pt>
    <dgm:pt modelId="{99151DE5-DB63-4A78-A074-805EA57B11A0}" type="sibTrans" cxnId="{15768BBF-E84B-4EA8-9D8E-CC77868A2319}">
      <dgm:prSet/>
      <dgm:spPr/>
      <dgm:t>
        <a:bodyPr/>
        <a:lstStyle/>
        <a:p>
          <a:endParaRPr lang="en-US"/>
        </a:p>
      </dgm:t>
    </dgm:pt>
    <dgm:pt modelId="{051983A8-E841-420A-83CF-0D33ECF19D3B}" type="pres">
      <dgm:prSet presAssocID="{18D4403E-EFED-401D-9357-EF271E3899D3}" presName="root" presStyleCnt="0">
        <dgm:presLayoutVars>
          <dgm:dir/>
          <dgm:resizeHandles val="exact"/>
        </dgm:presLayoutVars>
      </dgm:prSet>
      <dgm:spPr/>
    </dgm:pt>
    <dgm:pt modelId="{B0B34604-D14D-4037-A277-4C3949045CAB}" type="pres">
      <dgm:prSet presAssocID="{B3FE08AF-60EA-4476-8DDC-C69D37582BED}" presName="compNode" presStyleCnt="0"/>
      <dgm:spPr/>
    </dgm:pt>
    <dgm:pt modelId="{AB306CFB-79F7-4893-B7B6-CD58F3E53E8B}" type="pres">
      <dgm:prSet presAssocID="{B3FE08AF-60EA-4476-8DDC-C69D37582BE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B51E5B0-00C4-4BE3-B80F-ED17FEB07A11}" type="pres">
      <dgm:prSet presAssocID="{B3FE08AF-60EA-4476-8DDC-C69D37582BED}" presName="spaceRect" presStyleCnt="0"/>
      <dgm:spPr/>
    </dgm:pt>
    <dgm:pt modelId="{21F8E799-EFC5-4C63-82B1-C6993ED46D27}" type="pres">
      <dgm:prSet presAssocID="{B3FE08AF-60EA-4476-8DDC-C69D37582BED}" presName="textRect" presStyleLbl="revTx" presStyleIdx="0" presStyleCnt="2">
        <dgm:presLayoutVars>
          <dgm:chMax val="1"/>
          <dgm:chPref val="1"/>
        </dgm:presLayoutVars>
      </dgm:prSet>
      <dgm:spPr/>
    </dgm:pt>
    <dgm:pt modelId="{8B2844F9-1A68-4FBC-8CC2-A5630AF5FC9C}" type="pres">
      <dgm:prSet presAssocID="{09FE8929-4F17-47B2-9582-227B4ED0548B}" presName="sibTrans" presStyleCnt="0"/>
      <dgm:spPr/>
    </dgm:pt>
    <dgm:pt modelId="{D8F84151-68A5-4682-80C4-C470C799677C}" type="pres">
      <dgm:prSet presAssocID="{0BF84182-0CDB-4B38-9E92-9EEE69AB9E0E}" presName="compNode" presStyleCnt="0"/>
      <dgm:spPr/>
    </dgm:pt>
    <dgm:pt modelId="{F6613D5E-ADC9-4AA2-A00A-C0F70E852AFF}" type="pres">
      <dgm:prSet presAssocID="{0BF84182-0CDB-4B38-9E92-9EEE69AB9E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10D681D-5763-4193-8D2C-6498EC510DA0}" type="pres">
      <dgm:prSet presAssocID="{0BF84182-0CDB-4B38-9E92-9EEE69AB9E0E}" presName="spaceRect" presStyleCnt="0"/>
      <dgm:spPr/>
    </dgm:pt>
    <dgm:pt modelId="{6193E6F3-75C3-4EAA-8B79-86CD6FDF94BE}" type="pres">
      <dgm:prSet presAssocID="{0BF84182-0CDB-4B38-9E92-9EEE69AB9E0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D345602-50C0-4859-B0C0-D3022D75E256}" type="presOf" srcId="{18D4403E-EFED-401D-9357-EF271E3899D3}" destId="{051983A8-E841-420A-83CF-0D33ECF19D3B}" srcOrd="0" destOrd="0" presId="urn:microsoft.com/office/officeart/2018/2/layout/IconLabelList"/>
    <dgm:cxn modelId="{EE095162-9864-4381-A504-EDF115E5C708}" type="presOf" srcId="{B3FE08AF-60EA-4476-8DDC-C69D37582BED}" destId="{21F8E799-EFC5-4C63-82B1-C6993ED46D27}" srcOrd="0" destOrd="0" presId="urn:microsoft.com/office/officeart/2018/2/layout/IconLabelList"/>
    <dgm:cxn modelId="{74D30FB0-2790-4E50-9C2C-94BB4CF4328A}" type="presOf" srcId="{0BF84182-0CDB-4B38-9E92-9EEE69AB9E0E}" destId="{6193E6F3-75C3-4EAA-8B79-86CD6FDF94BE}" srcOrd="0" destOrd="0" presId="urn:microsoft.com/office/officeart/2018/2/layout/IconLabelList"/>
    <dgm:cxn modelId="{17D096B4-0F99-496F-8FDF-31D4AF891D65}" srcId="{18D4403E-EFED-401D-9357-EF271E3899D3}" destId="{B3FE08AF-60EA-4476-8DDC-C69D37582BED}" srcOrd="0" destOrd="0" parTransId="{D01D61AE-A87A-4C8D-AFA6-E24CDEE29C8F}" sibTransId="{09FE8929-4F17-47B2-9582-227B4ED0548B}"/>
    <dgm:cxn modelId="{15768BBF-E84B-4EA8-9D8E-CC77868A2319}" srcId="{18D4403E-EFED-401D-9357-EF271E3899D3}" destId="{0BF84182-0CDB-4B38-9E92-9EEE69AB9E0E}" srcOrd="1" destOrd="0" parTransId="{447C2A60-7982-46BA-9ABB-F88FC84EA5E0}" sibTransId="{99151DE5-DB63-4A78-A074-805EA57B11A0}"/>
    <dgm:cxn modelId="{2520C0C3-6DF7-4793-BB31-2A4CED1E4D39}" type="presParOf" srcId="{051983A8-E841-420A-83CF-0D33ECF19D3B}" destId="{B0B34604-D14D-4037-A277-4C3949045CAB}" srcOrd="0" destOrd="0" presId="urn:microsoft.com/office/officeart/2018/2/layout/IconLabelList"/>
    <dgm:cxn modelId="{CE67AB83-6B99-4373-BEB2-2A855693E965}" type="presParOf" srcId="{B0B34604-D14D-4037-A277-4C3949045CAB}" destId="{AB306CFB-79F7-4893-B7B6-CD58F3E53E8B}" srcOrd="0" destOrd="0" presId="urn:microsoft.com/office/officeart/2018/2/layout/IconLabelList"/>
    <dgm:cxn modelId="{272C5378-B882-4098-9A68-FD352AC5EC2D}" type="presParOf" srcId="{B0B34604-D14D-4037-A277-4C3949045CAB}" destId="{FB51E5B0-00C4-4BE3-B80F-ED17FEB07A11}" srcOrd="1" destOrd="0" presId="urn:microsoft.com/office/officeart/2018/2/layout/IconLabelList"/>
    <dgm:cxn modelId="{5AA85BF0-40CA-4956-B284-FE18D192135A}" type="presParOf" srcId="{B0B34604-D14D-4037-A277-4C3949045CAB}" destId="{21F8E799-EFC5-4C63-82B1-C6993ED46D27}" srcOrd="2" destOrd="0" presId="urn:microsoft.com/office/officeart/2018/2/layout/IconLabelList"/>
    <dgm:cxn modelId="{D1989553-A443-4165-957F-A16D7A02AA17}" type="presParOf" srcId="{051983A8-E841-420A-83CF-0D33ECF19D3B}" destId="{8B2844F9-1A68-4FBC-8CC2-A5630AF5FC9C}" srcOrd="1" destOrd="0" presId="urn:microsoft.com/office/officeart/2018/2/layout/IconLabelList"/>
    <dgm:cxn modelId="{0978E4B4-DACA-49FA-8A11-140EB0E7EB65}" type="presParOf" srcId="{051983A8-E841-420A-83CF-0D33ECF19D3B}" destId="{D8F84151-68A5-4682-80C4-C470C799677C}" srcOrd="2" destOrd="0" presId="urn:microsoft.com/office/officeart/2018/2/layout/IconLabelList"/>
    <dgm:cxn modelId="{5A94275F-C30D-443D-B03B-EEBFD6DAC9D9}" type="presParOf" srcId="{D8F84151-68A5-4682-80C4-C470C799677C}" destId="{F6613D5E-ADC9-4AA2-A00A-C0F70E852AFF}" srcOrd="0" destOrd="0" presId="urn:microsoft.com/office/officeart/2018/2/layout/IconLabelList"/>
    <dgm:cxn modelId="{E0CCB143-D8DD-47BE-B130-8E17C058F98C}" type="presParOf" srcId="{D8F84151-68A5-4682-80C4-C470C799677C}" destId="{B10D681D-5763-4193-8D2C-6498EC510DA0}" srcOrd="1" destOrd="0" presId="urn:microsoft.com/office/officeart/2018/2/layout/IconLabelList"/>
    <dgm:cxn modelId="{A075F5FD-D71A-47AA-A2C2-DBB572FFDFDE}" type="presParOf" srcId="{D8F84151-68A5-4682-80C4-C470C799677C}" destId="{6193E6F3-75C3-4EAA-8B79-86CD6FDF94B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9103FD-285D-4E3D-A9D0-B0980744C386}">
      <dsp:nvSpPr>
        <dsp:cNvPr id="0" name=""/>
        <dsp:cNvSpPr/>
      </dsp:nvSpPr>
      <dsp:spPr>
        <a:xfrm>
          <a:off x="532179" y="443233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8DC5-758E-42C4-9E81-35FACFBAC98E}">
      <dsp:nvSpPr>
        <dsp:cNvPr id="0" name=""/>
        <dsp:cNvSpPr/>
      </dsp:nvSpPr>
      <dsp:spPr>
        <a:xfrm>
          <a:off x="861242" y="772296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EF672-DEBD-4485-8D42-36300D0E3139}">
      <dsp:nvSpPr>
        <dsp:cNvPr id="0" name=""/>
        <dsp:cNvSpPr/>
      </dsp:nvSpPr>
      <dsp:spPr>
        <a:xfrm>
          <a:off x="38585" y="2468234"/>
          <a:ext cx="25312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/>
            <a:t>Data Is Deduplicated At The Source(back-up Client)</a:t>
          </a:r>
        </a:p>
      </dsp:txBody>
      <dsp:txXfrm>
        <a:off x="38585" y="2468234"/>
        <a:ext cx="2531250" cy="765000"/>
      </dsp:txXfrm>
    </dsp:sp>
    <dsp:sp modelId="{DD03C945-0553-4276-9D4C-45E063213A32}">
      <dsp:nvSpPr>
        <dsp:cNvPr id="0" name=""/>
        <dsp:cNvSpPr/>
      </dsp:nvSpPr>
      <dsp:spPr>
        <a:xfrm>
          <a:off x="3506398" y="443233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9C9DB-0AF7-4601-920B-D9329BBA9A03}">
      <dsp:nvSpPr>
        <dsp:cNvPr id="0" name=""/>
        <dsp:cNvSpPr/>
      </dsp:nvSpPr>
      <dsp:spPr>
        <a:xfrm>
          <a:off x="3835460" y="772296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DF6F6-82B1-4FF6-990B-806343AFDC28}">
      <dsp:nvSpPr>
        <dsp:cNvPr id="0" name=""/>
        <dsp:cNvSpPr/>
      </dsp:nvSpPr>
      <dsp:spPr>
        <a:xfrm>
          <a:off x="3012804" y="2468234"/>
          <a:ext cx="25312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/>
            <a:t>Back-up Client Sends Only New, Unique Segments Across The Network.</a:t>
          </a:r>
        </a:p>
      </dsp:txBody>
      <dsp:txXfrm>
        <a:off x="3012804" y="2468234"/>
        <a:ext cx="2531250" cy="765000"/>
      </dsp:txXfrm>
    </dsp:sp>
    <dsp:sp modelId="{3D7C5535-0655-47E7-B9A7-3C46B7F51245}">
      <dsp:nvSpPr>
        <dsp:cNvPr id="0" name=""/>
        <dsp:cNvSpPr/>
      </dsp:nvSpPr>
      <dsp:spPr>
        <a:xfrm>
          <a:off x="6480617" y="443233"/>
          <a:ext cx="1544062" cy="1544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D32AB9-31B6-4BF4-8ED4-2D93A26389EC}">
      <dsp:nvSpPr>
        <dsp:cNvPr id="0" name=""/>
        <dsp:cNvSpPr/>
      </dsp:nvSpPr>
      <dsp:spPr>
        <a:xfrm>
          <a:off x="6809679" y="772296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238BD-6A6D-4C89-A427-1B4B4E70EC03}">
      <dsp:nvSpPr>
        <dsp:cNvPr id="0" name=""/>
        <dsp:cNvSpPr/>
      </dsp:nvSpPr>
      <dsp:spPr>
        <a:xfrm>
          <a:off x="5987023" y="2468234"/>
          <a:ext cx="25312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1" kern="1200" cap="none" dirty="0"/>
            <a:t>Reduced Storage Capacity  And Network Band-width Requirements.</a:t>
          </a:r>
        </a:p>
      </dsp:txBody>
      <dsp:txXfrm>
        <a:off x="5987023" y="2468234"/>
        <a:ext cx="2531250" cy="765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06CFB-79F7-4893-B7B6-CD58F3E53E8B}">
      <dsp:nvSpPr>
        <dsp:cNvPr id="0" name=""/>
        <dsp:cNvSpPr/>
      </dsp:nvSpPr>
      <dsp:spPr>
        <a:xfrm>
          <a:off x="1261552" y="145847"/>
          <a:ext cx="784687" cy="78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8E799-EFC5-4C63-82B1-C6993ED46D27}">
      <dsp:nvSpPr>
        <dsp:cNvPr id="0" name=""/>
        <dsp:cNvSpPr/>
      </dsp:nvSpPr>
      <dsp:spPr>
        <a:xfrm>
          <a:off x="782020" y="1242358"/>
          <a:ext cx="1743750" cy="98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Encryption Key Will  Be Required To Upload The Files .</a:t>
          </a:r>
          <a:endParaRPr lang="en-US" sz="1800" kern="1200" dirty="0"/>
        </a:p>
      </dsp:txBody>
      <dsp:txXfrm>
        <a:off x="782020" y="1242358"/>
        <a:ext cx="1743750" cy="980859"/>
      </dsp:txXfrm>
    </dsp:sp>
    <dsp:sp modelId="{F6613D5E-ADC9-4AA2-A00A-C0F70E852AFF}">
      <dsp:nvSpPr>
        <dsp:cNvPr id="0" name=""/>
        <dsp:cNvSpPr/>
      </dsp:nvSpPr>
      <dsp:spPr>
        <a:xfrm>
          <a:off x="1261552" y="2659155"/>
          <a:ext cx="784687" cy="78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93E6F3-75C3-4EAA-8B79-86CD6FDF94BE}">
      <dsp:nvSpPr>
        <dsp:cNvPr id="0" name=""/>
        <dsp:cNvSpPr/>
      </dsp:nvSpPr>
      <dsp:spPr>
        <a:xfrm>
          <a:off x="782020" y="3755666"/>
          <a:ext cx="1743750" cy="98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With-out The Key No One Will Be Able To Open The File</a:t>
          </a:r>
          <a:r>
            <a:rPr lang="en-US" sz="1800" kern="1200" dirty="0"/>
            <a:t>.</a:t>
          </a:r>
        </a:p>
      </dsp:txBody>
      <dsp:txXfrm>
        <a:off x="782020" y="3755666"/>
        <a:ext cx="1743750" cy="980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1E5A-E517-436F-BAD7-410DD8E3C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040DC-811A-4EE0-9006-124A36EEF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D5B43-AC4E-45B1-A9C9-5504DBAC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4003D-3823-4798-97DE-FC059F4BF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C3809-64B0-4AE5-8948-608C5F90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88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7850-79F9-4D09-AD57-C7048224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1FDB1-8970-44E6-BE70-C57E41F3D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C0ED-89A5-4F2A-BC9A-11B53223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28E6F-83E7-4FA4-9E46-E5D791DE5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EC980-563D-4085-AEF1-E215F1EC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232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C150F8-2B68-4AC5-84A3-4A2493BF1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3C255-4EAB-407D-9526-6C0843EBB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7B967-B7CC-427F-9249-74759CA7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386D-276A-4481-809F-850812290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38467-1A75-4DFB-B2C5-5B6BC110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73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2D06-8DA4-4CE3-8241-EF1E5E4E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D759-6C6C-4FB7-902F-FACDE7E5A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64BFF-4B16-48AD-9491-29CA36748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C147-E07D-47DA-928E-3A7D2605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A8A7A-C8DD-4524-8CA1-FBF396DC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40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243F-472E-42BD-9CA0-8BFCD71E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EA967-3D74-44FE-B77A-1041A6FA1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97D15-7FB2-4392-97F6-C47D91DE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B098C-A483-4687-B691-9C8101C24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06D68-3C79-46EB-8E92-3B97C3B5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22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98C7-022C-490C-9F20-27D55374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1F47-5AC5-4353-9A5B-788A85114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75A99-55DE-4C55-9134-604E472F3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B5B2D-2FE4-4333-B635-596F749D6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21B07-9571-43A1-9ABF-6F8C58D1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592CC-CF82-4EFA-A544-38C1CFEA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19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29D7C-341C-4DDF-9323-425F6374F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572B6-C5C4-4105-8B2A-16BD7F49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C977B-9BD3-4304-A106-B329EB1DB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1A786-B932-458D-B174-9C4004BFE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37646-7FF2-4E52-B144-2F54A7194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31454F-C809-4FA8-907F-5E7CBC4F3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1A208-7B4D-4D1B-851E-EDC49052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9FD31-1BB8-4063-A228-3B3581C1E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94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A105-37AE-43E7-9204-3A71BA8D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C338E-4B66-454A-A7EC-6122B79B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6103A-8045-4C88-B012-1082D4EB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B11F4-62AF-4B20-B464-D07C1117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479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BF84CE-A175-40C9-803B-F2799329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A819C-EC35-4323-AC16-3597AAF1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D2FE7-497D-44FB-A93C-F8989824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617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CDB8-5584-4325-838F-EC9E50DC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E3B7-05C6-4C18-8E46-EB6464EE8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F3A8D-EBAE-4B7D-89FE-5A2F9CAFA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50B0C-D133-4261-B7BB-ACE0BBAC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E887A-22DD-47DA-AACD-D4EBB2E3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9273E-96F0-4A79-894C-2A3650FA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32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127D-5D2E-45E9-89B5-24F721D1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A7D945-D87E-402D-81CF-44BB39144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E920F-81CB-4F0D-8C02-62556CF60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A5F5B-EE95-4165-A45B-082EF70A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47D8A-2E03-4391-BEB9-A333001C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282C4-A6C7-41F1-9D9A-38E8986A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99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1BF59D-4D16-4782-862A-BF920A1E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BB04A-27F3-40BC-8EB5-AA66107F3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0FA71-F064-412C-88A0-546D1A0E2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7D802-F5FE-48F5-8B19-B6F84305625F}" type="datetimeFigureOut">
              <a:rPr lang="en-IN" smtClean="0"/>
              <a:t>04-11-2021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0DB-27E9-4CBA-A6FF-236E3890B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8DC5-D434-45E5-95A0-B5EA54111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5473A-A1C2-494B-9D96-8D6608483E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49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light bulb&#10;&#10;Description automatically generated with medium confidence">
            <a:extLst>
              <a:ext uri="{FF2B5EF4-FFF2-40B4-BE49-F238E27FC236}">
                <a16:creationId xmlns:a16="http://schemas.microsoft.com/office/drawing/2014/main" id="{D6F6BECE-D519-4F60-901A-F6D613557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17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D297D-233B-47F9-A86F-2732E23B1F52}"/>
              </a:ext>
            </a:extLst>
          </p:cNvPr>
          <p:cNvSpPr txBox="1"/>
          <p:nvPr/>
        </p:nvSpPr>
        <p:spPr>
          <a:xfrm>
            <a:off x="1838325" y="143560"/>
            <a:ext cx="88201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Calibri" panose="020F0502020204030204" pitchFamily="34" charset="0"/>
              </a:rPr>
              <a:t>Dedupe: 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Calibri" panose="020F0502020204030204" pitchFamily="34" charset="0"/>
              </a:rPr>
              <a:t>Eliminating duplication in Cloud Storage with Machine Learning</a:t>
            </a:r>
          </a:p>
        </p:txBody>
      </p:sp>
      <p:pic>
        <p:nvPicPr>
          <p:cNvPr id="11" name="Graphic 10" descr="Cloud outline">
            <a:extLst>
              <a:ext uri="{FF2B5EF4-FFF2-40B4-BE49-F238E27FC236}">
                <a16:creationId xmlns:a16="http://schemas.microsoft.com/office/drawing/2014/main" id="{8C749468-841A-41D7-AFD9-E61D24A6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689" y="1996449"/>
            <a:ext cx="4257402" cy="3340221"/>
          </a:xfrm>
          <a:prstGeom prst="rect">
            <a:avLst/>
          </a:prstGeom>
        </p:spPr>
      </p:pic>
      <p:pic>
        <p:nvPicPr>
          <p:cNvPr id="12" name="Graphic 11" descr="Open folder with solid fill">
            <a:extLst>
              <a:ext uri="{FF2B5EF4-FFF2-40B4-BE49-F238E27FC236}">
                <a16:creationId xmlns:a16="http://schemas.microsoft.com/office/drawing/2014/main" id="{D1EAC777-CE07-43DB-BC05-45F57A0F5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9434" y="3646432"/>
            <a:ext cx="850165" cy="755703"/>
          </a:xfrm>
          <a:prstGeom prst="rect">
            <a:avLst/>
          </a:prstGeom>
        </p:spPr>
      </p:pic>
      <p:pic>
        <p:nvPicPr>
          <p:cNvPr id="13" name="Graphic 12" descr="Web design with solid fill">
            <a:extLst>
              <a:ext uri="{FF2B5EF4-FFF2-40B4-BE49-F238E27FC236}">
                <a16:creationId xmlns:a16="http://schemas.microsoft.com/office/drawing/2014/main" id="{C26C4968-571D-49BF-8F0E-A193D45E3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8671" y="3094116"/>
            <a:ext cx="812979" cy="831272"/>
          </a:xfrm>
          <a:prstGeom prst="rect">
            <a:avLst/>
          </a:prstGeom>
        </p:spPr>
      </p:pic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08C3C2D5-19B8-42D3-8CB9-ECDCDAD38E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8167" y="3623796"/>
            <a:ext cx="755703" cy="7557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B10BD1-F0D2-4E51-90FE-536FBE1D6A62}"/>
              </a:ext>
            </a:extLst>
          </p:cNvPr>
          <p:cNvSpPr txBox="1"/>
          <p:nvPr/>
        </p:nvSpPr>
        <p:spPr>
          <a:xfrm>
            <a:off x="7400925" y="2312113"/>
            <a:ext cx="35909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Co-founders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Ashish Veeramachaneni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Poojitha Jakkampudi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Chandan Chowdary Ghanta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Jagathi Sai Guthikonda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Harika Potluri</a:t>
            </a:r>
          </a:p>
        </p:txBody>
      </p:sp>
    </p:spTree>
    <p:extLst>
      <p:ext uri="{BB962C8B-B14F-4D97-AF65-F5344CB8AC3E}">
        <p14:creationId xmlns:p14="http://schemas.microsoft.com/office/powerpoint/2010/main" val="171633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55">
            <a:extLst>
              <a:ext uri="{FF2B5EF4-FFF2-40B4-BE49-F238E27FC236}">
                <a16:creationId xmlns:a16="http://schemas.microsoft.com/office/drawing/2014/main" id="{61B2441C-7AFE-43A7-87FE-3356A8078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57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Freeform: Shape 59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51950-D7D7-4C8E-8B12-0912D67D1A96}"/>
              </a:ext>
            </a:extLst>
          </p:cNvPr>
          <p:cNvSpPr txBox="1"/>
          <p:nvPr/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TARGET MARKET AND VALUE PROPOSITIONS:</a:t>
            </a:r>
          </a:p>
        </p:txBody>
      </p:sp>
      <p:sp>
        <p:nvSpPr>
          <p:cNvPr id="79" name="Rectangle 61">
            <a:extLst>
              <a:ext uri="{FF2B5EF4-FFF2-40B4-BE49-F238E27FC236}">
                <a16:creationId xmlns:a16="http://schemas.microsoft.com/office/drawing/2014/main" id="{EEF31B1A-1BB2-47DE-B18A-424413A9D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72051" y="1189367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63">
            <a:extLst>
              <a:ext uri="{FF2B5EF4-FFF2-40B4-BE49-F238E27FC236}">
                <a16:creationId xmlns:a16="http://schemas.microsoft.com/office/drawing/2014/main" id="{B9FDBB0E-6648-40FA-8EA9-F5E39D798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599177" y="136151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65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51582" y="-621194"/>
            <a:ext cx="2495927" cy="1767670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67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36578" y="419910"/>
            <a:ext cx="1130961" cy="11309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Rectangle 69">
            <a:extLst>
              <a:ext uri="{FF2B5EF4-FFF2-40B4-BE49-F238E27FC236}">
                <a16:creationId xmlns:a16="http://schemas.microsoft.com/office/drawing/2014/main" id="{3D9E8922-1B3D-4020-A05C-C539C0C5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35024" y="4167722"/>
            <a:ext cx="1079965" cy="10799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8064EBB-920B-4259-AC3A-6F286FAF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011922" y="4095164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5097" y="3345077"/>
            <a:ext cx="1316404" cy="131640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17113" y="4226109"/>
            <a:ext cx="586534" cy="58653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241090" y="5965012"/>
            <a:ext cx="696678" cy="6966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5870" y="5837885"/>
            <a:ext cx="2055357" cy="102767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5B2C1-65C1-4105-986D-06F8719D2D65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0BBC5-8BB9-44AB-8434-2D04D3384322}"/>
              </a:ext>
            </a:extLst>
          </p:cNvPr>
          <p:cNvSpPr txBox="1"/>
          <p:nvPr/>
        </p:nvSpPr>
        <p:spPr>
          <a:xfrm>
            <a:off x="6626745" y="1134569"/>
            <a:ext cx="4498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Enterprises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Schools &amp; Universities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All Cloud Users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8B1A8-FB21-4AFE-B665-3DE0EF9EF614}"/>
              </a:ext>
            </a:extLst>
          </p:cNvPr>
          <p:cNvSpPr txBox="1"/>
          <p:nvPr/>
        </p:nvSpPr>
        <p:spPr>
          <a:xfrm>
            <a:off x="6616305" y="4448750"/>
            <a:ext cx="3884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Simplified Back-up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Cost Efficient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/>
              <a:t>Data Can Be Retrieved With-out Any Duplicate Files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795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1C2B2-AFAF-4384-80CF-B53186418477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KEY FEATURES: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5B2C1-65C1-4105-986D-06F8719D2D65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6E66777D-00B4-4F9B-850C-087B4FCB5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186315"/>
              </p:ext>
            </p:extLst>
          </p:nvPr>
        </p:nvGraphicFramePr>
        <p:xfrm>
          <a:off x="0" y="1712750"/>
          <a:ext cx="8556859" cy="3676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TextBox 11">
            <a:extLst>
              <a:ext uri="{FF2B5EF4-FFF2-40B4-BE49-F238E27FC236}">
                <a16:creationId xmlns:a16="http://schemas.microsoft.com/office/drawing/2014/main" id="{8B760F18-D3AD-4B2C-BF1A-9EB67B692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949245"/>
              </p:ext>
            </p:extLst>
          </p:nvPr>
        </p:nvGraphicFramePr>
        <p:xfrm>
          <a:off x="8556859" y="1087655"/>
          <a:ext cx="3307792" cy="4882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9554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241D10EA-6DDD-482D-AFD5-514043F87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96" y="957616"/>
            <a:ext cx="7891442" cy="528726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5B2C1-65C1-4105-986D-06F8719D2D65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2AA42-FC97-40B4-9C53-7F77CC992E4E}"/>
              </a:ext>
            </a:extLst>
          </p:cNvPr>
          <p:cNvSpPr txBox="1"/>
          <p:nvPr/>
        </p:nvSpPr>
        <p:spPr>
          <a:xfrm>
            <a:off x="1456475" y="217198"/>
            <a:ext cx="236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CAPABILITIES: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CE968F-A4FD-4B77-B54E-9BAD2412A595}"/>
              </a:ext>
            </a:extLst>
          </p:cNvPr>
          <p:cNvSpPr txBox="1"/>
          <p:nvPr/>
        </p:nvSpPr>
        <p:spPr>
          <a:xfrm>
            <a:off x="757980" y="1785030"/>
            <a:ext cx="3326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/>
              <a:t>Storage Optimization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/>
              <a:t>Cost effective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/>
              <a:t>Integrity of Data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/>
              <a:t>Confidentiality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b="1" dirty="0"/>
              <a:t>Eliminates Redundant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385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C1843-6CF5-48A9-91C1-1780259B6756}"/>
              </a:ext>
            </a:extLst>
          </p:cNvPr>
          <p:cNvSpPr txBox="1"/>
          <p:nvPr/>
        </p:nvSpPr>
        <p:spPr>
          <a:xfrm>
            <a:off x="643467" y="14901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JUSTIFICATION: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9E9C3-F3A1-4E9B-B18C-E2EC12C50D53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00050" indent="-34290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/>
              <a:t>Enterprises of all sizes rely on backup and recovery with deduplication for fast, reliable, and cost-effective backup and recovery.</a:t>
            </a:r>
          </a:p>
          <a:p>
            <a:pPr marL="400050" indent="-34290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en-US" dirty="0"/>
          </a:p>
          <a:p>
            <a:pPr marL="400050" indent="-342900" algn="jus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/>
              <a:t>Any user can store personal data in to cloud without storing the same dataset multiple times.</a:t>
            </a:r>
          </a:p>
        </p:txBody>
      </p:sp>
      <p:grpSp>
        <p:nvGrpSpPr>
          <p:cNvPr id="42" name="Group 3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3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AF13FB-2E05-4653-A33C-BD1B2AAD4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20" y="2461346"/>
            <a:ext cx="7171946" cy="1935307"/>
          </a:xfrm>
          <a:prstGeom prst="rect">
            <a:avLst/>
          </a:prstGeom>
        </p:spPr>
      </p:pic>
      <p:grpSp>
        <p:nvGrpSpPr>
          <p:cNvPr id="44" name="Group 3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3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65B2C1-65C1-4105-986D-06F8719D2D65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1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5B2C1-65C1-4105-986D-06F8719D2D65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43A9D6C-A6C7-4C40-B3A8-C06E207EEDF1}"/>
              </a:ext>
            </a:extLst>
          </p:cNvPr>
          <p:cNvSpPr/>
          <p:nvPr/>
        </p:nvSpPr>
        <p:spPr>
          <a:xfrm>
            <a:off x="5821680" y="148076"/>
            <a:ext cx="2072640" cy="660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Registration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8059DC9-D302-423F-B2C0-69F9C3D0451B}"/>
              </a:ext>
            </a:extLst>
          </p:cNvPr>
          <p:cNvSpPr/>
          <p:nvPr/>
        </p:nvSpPr>
        <p:spPr>
          <a:xfrm>
            <a:off x="5821680" y="1212968"/>
            <a:ext cx="2072640" cy="6604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</a:t>
            </a:r>
          </a:p>
        </p:txBody>
      </p:sp>
      <p:sp>
        <p:nvSpPr>
          <p:cNvPr id="57" name="Flowchart: Decision 56">
            <a:extLst>
              <a:ext uri="{FF2B5EF4-FFF2-40B4-BE49-F238E27FC236}">
                <a16:creationId xmlns:a16="http://schemas.microsoft.com/office/drawing/2014/main" id="{13C06BA6-71A3-4E21-98DF-35D0CC37A897}"/>
              </a:ext>
            </a:extLst>
          </p:cNvPr>
          <p:cNvSpPr/>
          <p:nvPr/>
        </p:nvSpPr>
        <p:spPr>
          <a:xfrm>
            <a:off x="3667760" y="3235696"/>
            <a:ext cx="2428240" cy="1259840"/>
          </a:xfrm>
          <a:prstGeom prst="flowChartDecisi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Check</a:t>
            </a:r>
          </a:p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Authentication</a:t>
            </a:r>
          </a:p>
        </p:txBody>
      </p:sp>
      <p:sp>
        <p:nvSpPr>
          <p:cNvPr id="58" name="Flowchart: Decision 57">
            <a:extLst>
              <a:ext uri="{FF2B5EF4-FFF2-40B4-BE49-F238E27FC236}">
                <a16:creationId xmlns:a16="http://schemas.microsoft.com/office/drawing/2014/main" id="{675BA95D-2015-4A09-B83B-13B5EB4F892B}"/>
              </a:ext>
            </a:extLst>
          </p:cNvPr>
          <p:cNvSpPr/>
          <p:nvPr/>
        </p:nvSpPr>
        <p:spPr>
          <a:xfrm>
            <a:off x="5643880" y="2169160"/>
            <a:ext cx="2428240" cy="1259840"/>
          </a:xfrm>
          <a:prstGeom prst="flowChartDecision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File Upload (or) Download</a:t>
            </a:r>
          </a:p>
        </p:txBody>
      </p:sp>
      <p:sp>
        <p:nvSpPr>
          <p:cNvPr id="59" name="Flowchart: Decision 58">
            <a:extLst>
              <a:ext uri="{FF2B5EF4-FFF2-40B4-BE49-F238E27FC236}">
                <a16:creationId xmlns:a16="http://schemas.microsoft.com/office/drawing/2014/main" id="{10F9E7E2-94DE-4342-96EF-C142F6869646}"/>
              </a:ext>
            </a:extLst>
          </p:cNvPr>
          <p:cNvSpPr/>
          <p:nvPr/>
        </p:nvSpPr>
        <p:spPr>
          <a:xfrm>
            <a:off x="7416800" y="3194699"/>
            <a:ext cx="2844800" cy="1073942"/>
          </a:xfrm>
          <a:prstGeom prst="flowChartDecisio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Duplication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140B26C-5B7D-4BBC-B941-EBA1376472D7}"/>
              </a:ext>
            </a:extLst>
          </p:cNvPr>
          <p:cNvSpPr/>
          <p:nvPr/>
        </p:nvSpPr>
        <p:spPr>
          <a:xfrm>
            <a:off x="3845560" y="5360841"/>
            <a:ext cx="2072640" cy="660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Download File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8F43485-22A4-485A-A3D7-1F479BB2451F}"/>
              </a:ext>
            </a:extLst>
          </p:cNvPr>
          <p:cNvSpPr/>
          <p:nvPr/>
        </p:nvSpPr>
        <p:spPr>
          <a:xfrm>
            <a:off x="9926320" y="4348480"/>
            <a:ext cx="2072640" cy="660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Uploaded in Cloud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55AC273-04CC-4446-B53D-F7E25678968D}"/>
              </a:ext>
            </a:extLst>
          </p:cNvPr>
          <p:cNvSpPr/>
          <p:nvPr/>
        </p:nvSpPr>
        <p:spPr>
          <a:xfrm>
            <a:off x="7797799" y="5360841"/>
            <a:ext cx="2072640" cy="6604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 Denied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6487EF-D921-45D7-88D5-C360366A6699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>
            <a:off x="6858000" y="808476"/>
            <a:ext cx="0" cy="40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6EAAF0-F186-47C7-94D0-375F41C7BE73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6858000" y="1873368"/>
            <a:ext cx="0" cy="302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C29ABE1-5B2F-418C-BC65-CE76DEBAB670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4881880" y="2799080"/>
            <a:ext cx="76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300F6C1-11AF-4728-8319-0F19A9C7208D}"/>
              </a:ext>
            </a:extLst>
          </p:cNvPr>
          <p:cNvCxnSpPr>
            <a:endCxn id="57" idx="0"/>
          </p:cNvCxnSpPr>
          <p:nvPr/>
        </p:nvCxnSpPr>
        <p:spPr>
          <a:xfrm>
            <a:off x="4881880" y="2799080"/>
            <a:ext cx="0" cy="436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E92C117-E7FA-42AD-AB85-665A8D9B6E33}"/>
              </a:ext>
            </a:extLst>
          </p:cNvPr>
          <p:cNvCxnSpPr>
            <a:cxnSpLocks/>
          </p:cNvCxnSpPr>
          <p:nvPr/>
        </p:nvCxnSpPr>
        <p:spPr>
          <a:xfrm flipH="1">
            <a:off x="8072120" y="2804160"/>
            <a:ext cx="761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B6F210F-FE9A-416B-ADFB-31A7DDE80C61}"/>
              </a:ext>
            </a:extLst>
          </p:cNvPr>
          <p:cNvCxnSpPr>
            <a:cxnSpLocks/>
          </p:cNvCxnSpPr>
          <p:nvPr/>
        </p:nvCxnSpPr>
        <p:spPr>
          <a:xfrm>
            <a:off x="8823960" y="2794000"/>
            <a:ext cx="0" cy="400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DE28DA-020F-4D13-B778-83E8179C9BFE}"/>
              </a:ext>
            </a:extLst>
          </p:cNvPr>
          <p:cNvCxnSpPr>
            <a:cxnSpLocks/>
            <a:stCxn id="57" idx="2"/>
            <a:endCxn id="60" idx="0"/>
          </p:cNvCxnSpPr>
          <p:nvPr/>
        </p:nvCxnSpPr>
        <p:spPr>
          <a:xfrm>
            <a:off x="4881880" y="4495536"/>
            <a:ext cx="0" cy="86530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EC66FE7-3B19-40C0-A8A3-5147E41EA34C}"/>
              </a:ext>
            </a:extLst>
          </p:cNvPr>
          <p:cNvCxnSpPr>
            <a:stCxn id="59" idx="2"/>
            <a:endCxn id="62" idx="0"/>
          </p:cNvCxnSpPr>
          <p:nvPr/>
        </p:nvCxnSpPr>
        <p:spPr>
          <a:xfrm flipH="1">
            <a:off x="8834119" y="4268641"/>
            <a:ext cx="5081" cy="10922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F998C1A-4B47-4633-A54E-BE3B7ADBEF87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0261600" y="3731670"/>
            <a:ext cx="701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B3C6346-E041-4A84-94F5-66086BD459CD}"/>
              </a:ext>
            </a:extLst>
          </p:cNvPr>
          <p:cNvCxnSpPr>
            <a:cxnSpLocks/>
          </p:cNvCxnSpPr>
          <p:nvPr/>
        </p:nvCxnSpPr>
        <p:spPr>
          <a:xfrm>
            <a:off x="10962638" y="3731670"/>
            <a:ext cx="0" cy="616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4545B7-9451-4645-9B56-93EA518D0CE0}"/>
              </a:ext>
            </a:extLst>
          </p:cNvPr>
          <p:cNvCxnSpPr>
            <a:stCxn id="57" idx="1"/>
          </p:cNvCxnSpPr>
          <p:nvPr/>
        </p:nvCxnSpPr>
        <p:spPr>
          <a:xfrm flipH="1">
            <a:off x="2428240" y="3865616"/>
            <a:ext cx="1239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2300C3F-2680-485E-A50A-CC194EDEAE5D}"/>
              </a:ext>
            </a:extLst>
          </p:cNvPr>
          <p:cNvCxnSpPr>
            <a:cxnSpLocks/>
          </p:cNvCxnSpPr>
          <p:nvPr/>
        </p:nvCxnSpPr>
        <p:spPr>
          <a:xfrm flipH="1">
            <a:off x="2428240" y="3865616"/>
            <a:ext cx="10160" cy="25656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E084BC-E381-489E-81BB-B2EA1B1A148B}"/>
              </a:ext>
            </a:extLst>
          </p:cNvPr>
          <p:cNvCxnSpPr>
            <a:cxnSpLocks/>
          </p:cNvCxnSpPr>
          <p:nvPr/>
        </p:nvCxnSpPr>
        <p:spPr>
          <a:xfrm>
            <a:off x="2428240" y="6431280"/>
            <a:ext cx="9692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DFFDA2C-3E7C-4F47-B3E5-0F8B07010320}"/>
              </a:ext>
            </a:extLst>
          </p:cNvPr>
          <p:cNvCxnSpPr/>
          <p:nvPr/>
        </p:nvCxnSpPr>
        <p:spPr>
          <a:xfrm flipV="1">
            <a:off x="12120880" y="484099"/>
            <a:ext cx="0" cy="59471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DF04D05-16B9-44B7-A9FB-7B802F408C94}"/>
              </a:ext>
            </a:extLst>
          </p:cNvPr>
          <p:cNvCxnSpPr>
            <a:cxnSpLocks/>
          </p:cNvCxnSpPr>
          <p:nvPr/>
        </p:nvCxnSpPr>
        <p:spPr>
          <a:xfrm flipH="1">
            <a:off x="7894320" y="478276"/>
            <a:ext cx="42265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6383DC3-5B48-4E94-9E87-6BD631272850}"/>
              </a:ext>
            </a:extLst>
          </p:cNvPr>
          <p:cNvSpPr txBox="1"/>
          <p:nvPr/>
        </p:nvSpPr>
        <p:spPr>
          <a:xfrm>
            <a:off x="8056879" y="478276"/>
            <a:ext cx="777240" cy="3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363F0B-FE06-4C43-834E-9CF931F37A67}"/>
              </a:ext>
            </a:extLst>
          </p:cNvPr>
          <p:cNvSpPr txBox="1"/>
          <p:nvPr/>
        </p:nvSpPr>
        <p:spPr>
          <a:xfrm>
            <a:off x="10317480" y="3220719"/>
            <a:ext cx="64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D37D5B1-0223-40F7-B26A-5EC8590D77C2}"/>
              </a:ext>
            </a:extLst>
          </p:cNvPr>
          <p:cNvSpPr txBox="1"/>
          <p:nvPr/>
        </p:nvSpPr>
        <p:spPr>
          <a:xfrm flipH="1">
            <a:off x="8117839" y="4750556"/>
            <a:ext cx="599438" cy="373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A93F0D-18D1-4482-B258-692BFDE3FEA0}"/>
              </a:ext>
            </a:extLst>
          </p:cNvPr>
          <p:cNvSpPr txBox="1"/>
          <p:nvPr/>
        </p:nvSpPr>
        <p:spPr>
          <a:xfrm>
            <a:off x="4394206" y="4721696"/>
            <a:ext cx="787394" cy="373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2A4CDB5-AB68-424F-B079-CDE7F896FDE6}"/>
              </a:ext>
            </a:extLst>
          </p:cNvPr>
          <p:cNvSpPr txBox="1"/>
          <p:nvPr/>
        </p:nvSpPr>
        <p:spPr>
          <a:xfrm>
            <a:off x="4607562" y="2476679"/>
            <a:ext cx="140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Download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5BD6050-5811-42EA-8383-CD577B822DF9}"/>
              </a:ext>
            </a:extLst>
          </p:cNvPr>
          <p:cNvSpPr txBox="1"/>
          <p:nvPr/>
        </p:nvSpPr>
        <p:spPr>
          <a:xfrm>
            <a:off x="7990839" y="2456250"/>
            <a:ext cx="1036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  Upload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40BB8DA-0A4B-4264-B252-47F19F42BF7D}"/>
              </a:ext>
            </a:extLst>
          </p:cNvPr>
          <p:cNvSpPr txBox="1"/>
          <p:nvPr/>
        </p:nvSpPr>
        <p:spPr>
          <a:xfrm>
            <a:off x="346378" y="258861"/>
            <a:ext cx="30851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AND CONCLUSION: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8906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C876650-A14D-4E1C-AEF9-27FC37272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1"/>
          <a:stretch/>
        </p:blipFill>
        <p:spPr>
          <a:xfrm>
            <a:off x="191084" y="171715"/>
            <a:ext cx="7812386" cy="372442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C58157-AA41-440C-8D5A-3123ADB80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7" r="2" b="6068"/>
          <a:stretch/>
        </p:blipFill>
        <p:spPr>
          <a:xfrm>
            <a:off x="8195999" y="169254"/>
            <a:ext cx="3826711" cy="2066161"/>
          </a:xfrm>
          <a:prstGeom prst="rect">
            <a:avLst/>
          </a:prstGeom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2F65BE7-0BBA-461C-9B06-2788CECFC9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3" r="10762" b="-1"/>
          <a:stretch/>
        </p:blipFill>
        <p:spPr>
          <a:xfrm>
            <a:off x="8189262" y="2384034"/>
            <a:ext cx="3808694" cy="20661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7377606-55E5-4BF4-A905-F500D9F3F7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42" r="512" b="-1"/>
          <a:stretch/>
        </p:blipFill>
        <p:spPr>
          <a:xfrm>
            <a:off x="4074160" y="4074509"/>
            <a:ext cx="3925649" cy="2605117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446D49-4D14-4C2A-87BE-092BD4621B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" r="4" b="4"/>
          <a:stretch/>
        </p:blipFill>
        <p:spPr>
          <a:xfrm>
            <a:off x="164730" y="4074509"/>
            <a:ext cx="3826711" cy="2611776"/>
          </a:xfrm>
          <a:prstGeom prst="rect">
            <a:avLst/>
          </a:prstGeom>
        </p:spPr>
      </p:pic>
      <p:pic>
        <p:nvPicPr>
          <p:cNvPr id="41" name="Picture 4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B35366-C129-4AE1-B60E-536C62121B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26" r="1917" b="2"/>
          <a:stretch/>
        </p:blipFill>
        <p:spPr>
          <a:xfrm>
            <a:off x="8193994" y="4620643"/>
            <a:ext cx="3826711" cy="20669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5B2C1-65C1-4105-986D-06F8719D2D65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D3C1F-DD34-4309-B581-32E3D6970DFE}"/>
              </a:ext>
            </a:extLst>
          </p:cNvPr>
          <p:cNvSpPr txBox="1"/>
          <p:nvPr/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PROJECT STATUS REPORT: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365253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82779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12657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430613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01313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57893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9033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5520DF-BCFA-4422-B5D9-A5A1FABA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65B2C1-65C1-4105-986D-06F8719D2D65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7F9B8B2-D554-4AC3-AB2C-F60CB628D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957205"/>
              </p:ext>
            </p:extLst>
          </p:nvPr>
        </p:nvGraphicFramePr>
        <p:xfrm>
          <a:off x="6984234" y="2108981"/>
          <a:ext cx="4944136" cy="2640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266">
                  <a:extLst>
                    <a:ext uri="{9D8B030D-6E8A-4147-A177-3AD203B41FA5}">
                      <a16:colId xmlns:a16="http://schemas.microsoft.com/office/drawing/2014/main" val="991085475"/>
                    </a:ext>
                  </a:extLst>
                </a:gridCol>
                <a:gridCol w="2521870">
                  <a:extLst>
                    <a:ext uri="{9D8B030D-6E8A-4147-A177-3AD203B41FA5}">
                      <a16:colId xmlns:a16="http://schemas.microsoft.com/office/drawing/2014/main" val="2464928077"/>
                    </a:ext>
                  </a:extLst>
                </a:gridCol>
              </a:tblGrid>
              <a:tr h="40505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  <a:latin typeface="+mn-lt"/>
                        </a:rPr>
                        <a:t>Design Phase</a:t>
                      </a:r>
                      <a:endParaRPr lang="en-IN" sz="2000" b="0" dirty="0">
                        <a:effectLst/>
                        <a:latin typeface="+mn-lt"/>
                      </a:endParaRPr>
                    </a:p>
                  </a:txBody>
                  <a:tcPr marL="79323" marR="79323" marT="39661" marB="396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Completed</a:t>
                      </a:r>
                      <a:endParaRPr lang="en-IN" sz="2000" b="0" dirty="0">
                        <a:effectLst/>
                      </a:endParaRPr>
                    </a:p>
                  </a:txBody>
                  <a:tcPr marL="79323" marR="79323" marT="39661" marB="39661"/>
                </a:tc>
                <a:extLst>
                  <a:ext uri="{0D108BD9-81ED-4DB2-BD59-A6C34878D82A}">
                    <a16:rowId xmlns:a16="http://schemas.microsoft.com/office/drawing/2014/main" val="928553742"/>
                  </a:ext>
                </a:extLst>
              </a:tr>
              <a:tr h="142487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Development</a:t>
                      </a:r>
                      <a:endParaRPr lang="en-IN" sz="2000" b="0" dirty="0">
                        <a:effectLst/>
                      </a:endParaRPr>
                    </a:p>
                  </a:txBody>
                  <a:tcPr marL="79323" marR="79323" marT="39661" marB="39661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>
                          <a:effectLst/>
                        </a:rPr>
                        <a:t>Currently We Are In This Phase. Using Python &amp; SQLite To Develop Our Product.</a:t>
                      </a:r>
                      <a:endParaRPr lang="en-IN" sz="2000" b="0" dirty="0">
                        <a:effectLst/>
                      </a:endParaRPr>
                    </a:p>
                  </a:txBody>
                  <a:tcPr marL="79323" marR="79323" marT="39661" marB="39661"/>
                </a:tc>
                <a:extLst>
                  <a:ext uri="{0D108BD9-81ED-4DB2-BD59-A6C34878D82A}">
                    <a16:rowId xmlns:a16="http://schemas.microsoft.com/office/drawing/2014/main" val="1882422937"/>
                  </a:ext>
                </a:extLst>
              </a:tr>
              <a:tr h="40505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Validation</a:t>
                      </a:r>
                      <a:endParaRPr lang="en-IN" sz="2000" b="0" dirty="0">
                        <a:effectLst/>
                      </a:endParaRPr>
                    </a:p>
                  </a:txBody>
                  <a:tcPr marL="79323" marR="79323" marT="39661" marB="396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To-do</a:t>
                      </a:r>
                      <a:endParaRPr lang="en-IN" sz="2000" b="0" dirty="0">
                        <a:effectLst/>
                      </a:endParaRPr>
                    </a:p>
                  </a:txBody>
                  <a:tcPr marL="79323" marR="79323" marT="39661" marB="39661"/>
                </a:tc>
                <a:extLst>
                  <a:ext uri="{0D108BD9-81ED-4DB2-BD59-A6C34878D82A}">
                    <a16:rowId xmlns:a16="http://schemas.microsoft.com/office/drawing/2014/main" val="2301508374"/>
                  </a:ext>
                </a:extLst>
              </a:tr>
              <a:tr h="40505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Testing</a:t>
                      </a:r>
                      <a:endParaRPr lang="en-IN" sz="2000" b="0" dirty="0">
                        <a:effectLst/>
                      </a:endParaRPr>
                    </a:p>
                  </a:txBody>
                  <a:tcPr marL="79323" marR="79323" marT="39661" marB="396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effectLst/>
                        </a:rPr>
                        <a:t>To-do</a:t>
                      </a:r>
                      <a:endParaRPr lang="en-IN" sz="2000" b="0" dirty="0">
                        <a:effectLst/>
                      </a:endParaRPr>
                    </a:p>
                  </a:txBody>
                  <a:tcPr marL="79323" marR="79323" marT="39661" marB="39661"/>
                </a:tc>
                <a:extLst>
                  <a:ext uri="{0D108BD9-81ED-4DB2-BD59-A6C34878D82A}">
                    <a16:rowId xmlns:a16="http://schemas.microsoft.com/office/drawing/2014/main" val="392527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285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1185</TotalTime>
  <Words>215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Jakkampudi, Poojitha</dc:creator>
  <cp:lastModifiedBy>Veeramachaneni, Ashish</cp:lastModifiedBy>
  <cp:revision>36</cp:revision>
  <dcterms:created xsi:type="dcterms:W3CDTF">2021-10-19T23:42:15Z</dcterms:created>
  <dcterms:modified xsi:type="dcterms:W3CDTF">2021-11-04T21:25:36Z</dcterms:modified>
</cp:coreProperties>
</file>